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0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C051-292D-4306-8DED-2A43B22CE930}" type="datetimeFigureOut">
              <a:rPr lang="it-IT" smtClean="0"/>
              <a:t>10/04/2016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743E2-FA0A-434F-8BBB-BFB3AA0024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37463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C051-292D-4306-8DED-2A43B22CE930}" type="datetimeFigureOut">
              <a:rPr lang="it-IT" smtClean="0"/>
              <a:t>10/04/2016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743E2-FA0A-434F-8BBB-BFB3AA0024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448360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C051-292D-4306-8DED-2A43B22CE930}" type="datetimeFigureOut">
              <a:rPr lang="it-IT" smtClean="0"/>
              <a:t>10/04/2016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743E2-FA0A-434F-8BBB-BFB3AA0024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187280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C051-292D-4306-8DED-2A43B22CE930}" type="datetimeFigureOut">
              <a:rPr lang="it-IT" smtClean="0"/>
              <a:t>10/04/2016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743E2-FA0A-434F-8BBB-BFB3AA0024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516496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C051-292D-4306-8DED-2A43B22CE930}" type="datetimeFigureOut">
              <a:rPr lang="it-IT" smtClean="0"/>
              <a:t>10/04/2016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743E2-FA0A-434F-8BBB-BFB3AA0024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52424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C051-292D-4306-8DED-2A43B22CE930}" type="datetimeFigureOut">
              <a:rPr lang="it-IT" smtClean="0"/>
              <a:t>10/04/2016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743E2-FA0A-434F-8BBB-BFB3AA0024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68810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C051-292D-4306-8DED-2A43B22CE930}" type="datetimeFigureOut">
              <a:rPr lang="it-IT" smtClean="0"/>
              <a:t>10/04/2016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743E2-FA0A-434F-8BBB-BFB3AA0024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46374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C051-292D-4306-8DED-2A43B22CE930}" type="datetimeFigureOut">
              <a:rPr lang="it-IT" smtClean="0"/>
              <a:t>10/04/2016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743E2-FA0A-434F-8BBB-BFB3AA0024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56864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C051-292D-4306-8DED-2A43B22CE930}" type="datetimeFigureOut">
              <a:rPr lang="it-IT" smtClean="0"/>
              <a:t>10/04/2016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743E2-FA0A-434F-8BBB-BFB3AA0024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76962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C051-292D-4306-8DED-2A43B22CE930}" type="datetimeFigureOut">
              <a:rPr lang="it-IT" smtClean="0"/>
              <a:t>10/04/2016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743E2-FA0A-434F-8BBB-BFB3AA0024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86662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C051-292D-4306-8DED-2A43B22CE930}" type="datetimeFigureOut">
              <a:rPr lang="it-IT" smtClean="0"/>
              <a:t>10/04/2016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743E2-FA0A-434F-8BBB-BFB3AA0024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81887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F8C051-292D-4306-8DED-2A43B22CE930}" type="datetimeFigureOut">
              <a:rPr lang="it-IT" smtClean="0"/>
              <a:t>10/04/2016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8743E2-FA0A-434F-8BBB-BFB3AA0024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87138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68313" y="260350"/>
            <a:ext cx="8445500" cy="850900"/>
          </a:xfrm>
          <a:solidFill>
            <a:srgbClr val="FFFF99"/>
          </a:solidFill>
          <a:ln w="3175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US" altLang="it-IT"/>
              <a:t>GENERATORS</a:t>
            </a:r>
          </a:p>
        </p:txBody>
      </p:sp>
      <p:sp>
        <p:nvSpPr>
          <p:cNvPr id="1024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68313" y="1196975"/>
            <a:ext cx="8435975" cy="5399088"/>
          </a:xfrm>
          <a:solidFill>
            <a:srgbClr val="FFFF99"/>
          </a:solidFill>
          <a:ln w="3175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just" rtl="0"/>
            <a:r>
              <a:rPr lang="en-US" altLang="it-IT"/>
              <a:t>A generator is a machine that converts mechanical energy into electrical energy by the process of electromagnetic induction </a:t>
            </a:r>
          </a:p>
          <a:p>
            <a:pPr algn="just" rtl="0"/>
            <a:r>
              <a:rPr lang="en-US" altLang="it-IT"/>
              <a:t>They are driven by the engine(s), and sometimes by APU.</a:t>
            </a:r>
          </a:p>
          <a:p>
            <a:pPr algn="just" rtl="0"/>
            <a:r>
              <a:rPr lang="en-US" altLang="it-IT"/>
              <a:t>A generator must be rated at adequate amperage to drive all the operating components on its circuit(s). The current required to operate each electrical component is known as its </a:t>
            </a:r>
            <a:r>
              <a:rPr lang="en-US" altLang="it-IT" b="1" i="1"/>
              <a:t>load</a:t>
            </a:r>
            <a:r>
              <a:rPr lang="en-US" altLang="it-IT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286335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57200" y="908050"/>
            <a:ext cx="8229600" cy="5218113"/>
          </a:xfrm>
          <a:solidFill>
            <a:srgbClr val="FFFF99"/>
          </a:solidFill>
          <a:ln w="3175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just" rtl="0"/>
            <a:r>
              <a:rPr lang="en-US" altLang="it-IT"/>
              <a:t>All generators produce alternating current naturally.The method which is used to take it from the coil will determine if the generator provides ac or dc to the circuit.</a:t>
            </a:r>
          </a:p>
          <a:p>
            <a:pPr algn="just" rtl="0"/>
            <a:r>
              <a:rPr lang="en-US" altLang="it-IT"/>
              <a:t>If a </a:t>
            </a:r>
            <a:r>
              <a:rPr lang="en-US" altLang="it-IT" b="1" i="1"/>
              <a:t>commutator</a:t>
            </a:r>
            <a:r>
              <a:rPr lang="en-US" altLang="it-IT"/>
              <a:t> is used for this purpose it will be a dc generator. </a:t>
            </a:r>
          </a:p>
          <a:p>
            <a:pPr algn="just" rtl="0"/>
            <a:r>
              <a:rPr lang="en-US" altLang="it-IT"/>
              <a:t>If a </a:t>
            </a:r>
            <a:r>
              <a:rPr lang="en-US" altLang="it-IT" b="1" i="1"/>
              <a:t>slip ring</a:t>
            </a:r>
            <a:r>
              <a:rPr lang="en-US" altLang="it-IT"/>
              <a:t> is used it will be an ac generator.</a:t>
            </a:r>
          </a:p>
        </p:txBody>
      </p:sp>
    </p:spTree>
    <p:extLst>
      <p:ext uri="{BB962C8B-B14F-4D97-AF65-F5344CB8AC3E}">
        <p14:creationId xmlns:p14="http://schemas.microsoft.com/office/powerpoint/2010/main" val="795367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95288" y="404813"/>
            <a:ext cx="8229600" cy="6192837"/>
          </a:xfrm>
          <a:solidFill>
            <a:srgbClr val="FFFF99"/>
          </a:solidFill>
          <a:ln w="3175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just" rtl="0">
              <a:lnSpc>
                <a:spcPct val="90000"/>
              </a:lnSpc>
            </a:pPr>
            <a:r>
              <a:rPr lang="en-US" altLang="it-IT" b="1" u="sng"/>
              <a:t>DC GENERATORS:</a:t>
            </a:r>
          </a:p>
          <a:p>
            <a:pPr algn="just" rtl="0">
              <a:lnSpc>
                <a:spcPct val="90000"/>
              </a:lnSpc>
            </a:pPr>
            <a:r>
              <a:rPr lang="en-US" altLang="it-IT" i="1" u="sng"/>
              <a:t>Commutator</a:t>
            </a:r>
            <a:r>
              <a:rPr lang="en-US" altLang="it-IT"/>
              <a:t> in the generator converts the ac current to dc current.</a:t>
            </a:r>
          </a:p>
          <a:p>
            <a:pPr algn="just" rtl="0">
              <a:lnSpc>
                <a:spcPct val="90000"/>
              </a:lnSpc>
            </a:pPr>
            <a:r>
              <a:rPr lang="en-US" altLang="it-IT"/>
              <a:t>DC generator is designed to supply nearly constant voltage. Usually the voltage is 28vdc, but there are 270vdc systems developed recently.</a:t>
            </a:r>
          </a:p>
          <a:p>
            <a:pPr algn="just" rtl="0">
              <a:lnSpc>
                <a:spcPct val="90000"/>
              </a:lnSpc>
            </a:pPr>
            <a:r>
              <a:rPr lang="en-US" altLang="it-IT"/>
              <a:t>They supply current up to 400 A.</a:t>
            </a:r>
          </a:p>
          <a:p>
            <a:pPr algn="just" rtl="0">
              <a:lnSpc>
                <a:spcPct val="90000"/>
              </a:lnSpc>
            </a:pPr>
            <a:r>
              <a:rPr lang="en-US" altLang="it-IT"/>
              <a:t>Most aircraft do not have a separate dc generator, but ac produced by ac generator is converted to dc to power dc systems.</a:t>
            </a:r>
          </a:p>
        </p:txBody>
      </p:sp>
    </p:spTree>
    <p:extLst>
      <p:ext uri="{BB962C8B-B14F-4D97-AF65-F5344CB8AC3E}">
        <p14:creationId xmlns:p14="http://schemas.microsoft.com/office/powerpoint/2010/main" val="37354143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9" name="Rectangle 5"/>
          <p:cNvSpPr>
            <a:spLocks noGrp="1" noRot="1" noChangeArrowheads="1"/>
          </p:cNvSpPr>
          <p:nvPr>
            <p:ph type="title"/>
          </p:nvPr>
        </p:nvSpPr>
        <p:spPr>
          <a:xfrm>
            <a:off x="301625" y="228600"/>
            <a:ext cx="8510588" cy="1236663"/>
          </a:xfrm>
          <a:solidFill>
            <a:srgbClr val="FFFF99"/>
          </a:solidFill>
          <a:ln w="3175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US" altLang="it-IT"/>
              <a:t>Basic dc generator</a:t>
            </a:r>
          </a:p>
        </p:txBody>
      </p:sp>
      <p:pic>
        <p:nvPicPr>
          <p:cNvPr id="52228" name="Picture 4" descr="06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764"/>
          <a:stretch>
            <a:fillRect/>
          </a:stretch>
        </p:blipFill>
        <p:spPr>
          <a:xfrm>
            <a:off x="2105025" y="1774825"/>
            <a:ext cx="5307013" cy="40782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01775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7" name="Rectangle 5"/>
          <p:cNvSpPr>
            <a:spLocks noGrp="1" noRot="1" noChangeArrowheads="1"/>
          </p:cNvSpPr>
          <p:nvPr>
            <p:ph type="title"/>
          </p:nvPr>
        </p:nvSpPr>
        <p:spPr>
          <a:solidFill>
            <a:srgbClr val="FFFF99"/>
          </a:solidFill>
          <a:ln w="3175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US" altLang="it-IT" sz="4000"/>
              <a:t>Operation of a basic dc generator</a:t>
            </a:r>
          </a:p>
        </p:txBody>
      </p:sp>
      <p:pic>
        <p:nvPicPr>
          <p:cNvPr id="54276" name="Picture 4" descr="07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252"/>
          <a:stretch>
            <a:fillRect/>
          </a:stretch>
        </p:blipFill>
        <p:spPr>
          <a:xfrm>
            <a:off x="1058863" y="1846263"/>
            <a:ext cx="6951662" cy="4229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45928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5" name="Rectangle 5"/>
          <p:cNvSpPr>
            <a:spLocks noGrp="1" noRot="1" noChangeArrowheads="1"/>
          </p:cNvSpPr>
          <p:nvPr>
            <p:ph type="title"/>
          </p:nvPr>
        </p:nvSpPr>
        <p:spPr>
          <a:solidFill>
            <a:srgbClr val="FFFF99"/>
          </a:solidFill>
          <a:ln w="3175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US" altLang="it-IT"/>
              <a:t>Producing steady dc</a:t>
            </a:r>
          </a:p>
        </p:txBody>
      </p:sp>
      <p:pic>
        <p:nvPicPr>
          <p:cNvPr id="56324" name="Picture 4" descr="08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609"/>
          <a:stretch>
            <a:fillRect/>
          </a:stretch>
        </p:blipFill>
        <p:spPr>
          <a:xfrm>
            <a:off x="1657350" y="1704975"/>
            <a:ext cx="5307013" cy="39322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288914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204</Words>
  <Application>Microsoft Office PowerPoint</Application>
  <PresentationFormat>Presentazione su schermo (4:3)</PresentationFormat>
  <Paragraphs>15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7" baseType="lpstr">
      <vt:lpstr>Tema di Office</vt:lpstr>
      <vt:lpstr>GENERATORS</vt:lpstr>
      <vt:lpstr>Presentazione standard di PowerPoint</vt:lpstr>
      <vt:lpstr>Presentazione standard di PowerPoint</vt:lpstr>
      <vt:lpstr>Basic dc generator</vt:lpstr>
      <vt:lpstr>Operation of a basic dc generator</vt:lpstr>
      <vt:lpstr>Producing steady dc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GENERATORS</dc:title>
  <dc:creator>Antonio Coppola</dc:creator>
  <cp:lastModifiedBy>Antonio Coppola</cp:lastModifiedBy>
  <cp:revision>1</cp:revision>
  <dcterms:created xsi:type="dcterms:W3CDTF">2016-04-10T15:47:33Z</dcterms:created>
  <dcterms:modified xsi:type="dcterms:W3CDTF">2016-04-10T15:48:17Z</dcterms:modified>
</cp:coreProperties>
</file>